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277" r:id="rId60"/>
    <p:sldId id="265" r:id="rId6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84"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21/09/2017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21/09/2017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21/09/2017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21/09/2017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21/09/2017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21/09/2017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21/09/2017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21/09/2017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21/09/2017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21/09/2017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21/09/2017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21/09/2017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21/09/2017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Ubicación de la empresa</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¿whois?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Ubicación de la empresa</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¿whois?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smtClean="0">
                <a:solidFill>
                  <a:schemeClr val="bg1"/>
                </a:solidFill>
                <a:latin typeface="Berlin Sans FB Demi" panose="020E0802020502020306" pitchFamily="34" charset="0"/>
              </a:rPr>
              <a:t>Hacking físico</a:t>
            </a:r>
          </a:p>
          <a:p>
            <a:pPr algn="ctr"/>
            <a:r>
              <a:rPr lang="es-CO" sz="4400" b="1" dirty="0" smtClean="0">
                <a:solidFill>
                  <a:schemeClr val="bg1"/>
                </a:solidFill>
                <a:latin typeface="Berlin Sans FB Demi" panose="020E0802020502020306" pitchFamily="34" charset="0"/>
              </a:rPr>
              <a:t>Acceso a información</a:t>
            </a:r>
          </a:p>
          <a:p>
            <a:pPr algn="ctr"/>
            <a:r>
              <a:rPr lang="es-CO" sz="4400" b="1" dirty="0" smtClean="0">
                <a:solidFill>
                  <a:schemeClr val="bg1"/>
                </a:solidFill>
                <a:latin typeface="Berlin Sans FB Demi" panose="020E0802020502020306" pitchFamily="34" charset="0"/>
              </a:rPr>
              <a:t>Actividades que no sean detectadas por los objetivos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hlinkClick r:id="rId2"/>
              </a:rPr>
              <a:t>Set</a:t>
            </a:r>
            <a:endParaRPr lang="es-CO" sz="4400" b="1" dirty="0" smtClean="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t>
            </a:r>
            <a:r>
              <a:rPr lang="es-CO" sz="4400" b="1" dirty="0" smtClean="0">
                <a:solidFill>
                  <a:schemeClr val="bg1"/>
                </a:solidFill>
                <a:latin typeface="Berlin Sans FB Demi" panose="020E0802020502020306" pitchFamily="34" charset="0"/>
                <a:hlinkClick r:id="rId3"/>
              </a:rPr>
              <a:t>anuales</a:t>
            </a:r>
            <a:endParaRPr lang="es-CO" sz="4400" b="1" dirty="0" smtClean="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smtClean="0">
                <a:solidFill>
                  <a:schemeClr val="bg1"/>
                </a:solidFill>
                <a:latin typeface="Berlin Sans FB Demi" panose="020E0802020502020306" pitchFamily="34" charset="0"/>
              </a:rPr>
              <a:t>Vishing</a:t>
            </a:r>
            <a:endParaRPr lang="es-CO" sz="4400" u="sng" dirty="0" smtClean="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“Técnica de suplantación a través de Voz IP”</a:t>
            </a:r>
          </a:p>
          <a:p>
            <a:pPr marL="0" indent="0" algn="ctr">
              <a:buNone/>
            </a:pPr>
            <a:r>
              <a:rPr lang="es-CO" sz="4400" dirty="0" smtClean="0">
                <a:solidFill>
                  <a:schemeClr val="bg1"/>
                </a:solidFill>
                <a:latin typeface="Berlin Sans FB Demi" panose="020E0802020502020306" pitchFamily="34" charset="0"/>
              </a:rPr>
              <a:t>Técnica automatizada</a:t>
            </a:r>
          </a:p>
          <a:p>
            <a:pPr marL="0" indent="0" algn="ctr">
              <a:buNone/>
            </a:pPr>
            <a:r>
              <a:rPr lang="es-CO" sz="4400" dirty="0" smtClean="0">
                <a:solidFill>
                  <a:schemeClr val="bg1"/>
                </a:solidFill>
                <a:latin typeface="Berlin Sans FB Demi" panose="020E0802020502020306" pitchFamily="34" charset="0"/>
              </a:rPr>
              <a:t>Centralita IVR (Sistema de respuesta de voz interactiva) + ACD (Distribución de </a:t>
            </a:r>
            <a:r>
              <a:rPr lang="es-CO" sz="4400" smtClean="0">
                <a:solidFill>
                  <a:schemeClr val="bg1"/>
                </a:solidFill>
                <a:latin typeface="Berlin Sans FB Demi" panose="020E0802020502020306" pitchFamily="34" charset="0"/>
              </a:rPr>
              <a:t>llamadas automáticas)</a:t>
            </a:r>
          </a:p>
          <a:p>
            <a:pPr marL="0" indent="0" algn="ctr">
              <a:buNone/>
            </a:pPr>
            <a:endParaRPr lang="es-CO" sz="4400" dirty="0" smtClean="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60</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1138</TotalTime>
  <Words>672</Words>
  <Application>Microsoft Office PowerPoint</Application>
  <PresentationFormat>Panorámica</PresentationFormat>
  <Paragraphs>265</Paragraphs>
  <Slides>60</Slides>
  <Notes>0</Notes>
  <HiddenSlides>0</HiddenSlides>
  <MMClips>8</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60</vt:i4>
      </vt:variant>
    </vt:vector>
  </HeadingPairs>
  <TitlesOfParts>
    <vt:vector size="65"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92</cp:revision>
  <dcterms:created xsi:type="dcterms:W3CDTF">2017-09-04T21:29:19Z</dcterms:created>
  <dcterms:modified xsi:type="dcterms:W3CDTF">2017-09-21T20:53:36Z</dcterms:modified>
</cp:coreProperties>
</file>